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48"/>
  </p:normalViewPr>
  <p:slideViewPr>
    <p:cSldViewPr snapToGrid="0">
      <p:cViewPr varScale="1">
        <p:scale>
          <a:sx n="85" d="100"/>
          <a:sy n="85" d="100"/>
        </p:scale>
        <p:origin x="208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689547" y="4691920"/>
            <a:ext cx="10812906" cy="1414619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itle 1"/>
          <p:cNvSpPr txBox="1">
            <a:spLocks noGrp="1"/>
          </p:cNvSpPr>
          <p:nvPr>
            <p:ph type="ctrTitle"/>
          </p:nvPr>
        </p:nvSpPr>
        <p:spPr>
          <a:xfrm>
            <a:off x="689547" y="1991342"/>
            <a:ext cx="10812906" cy="2700579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>
              <a:latin typeface="+mn-lt"/>
            </a:endParaRP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ouble-click to edit"/>
          <p:cNvSpPr txBox="1">
            <a:spLocks noGrp="1"/>
          </p:cNvSpPr>
          <p:nvPr>
            <p:ph type="title"/>
          </p:nvPr>
        </p:nvSpPr>
        <p:spPr>
          <a:xfrm>
            <a:off x="-3523" y="-15875"/>
            <a:ext cx="12326939" cy="1325563"/>
          </a:xfrm>
          <a:prstGeom prst="rect">
            <a:avLst/>
          </a:prstGeom>
          <a:solidFill>
            <a:srgbClr val="2399E8"/>
          </a:solidFill>
        </p:spPr>
        <p:txBody>
          <a:bodyPr/>
          <a:lstStyle/>
          <a:p>
            <a:endParaRPr dirty="0"/>
          </a:p>
        </p:txBody>
      </p:sp>
      <p:sp>
        <p:nvSpPr>
          <p:cNvPr id="103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933" y="-15875"/>
            <a:ext cx="1476475" cy="1325563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Etienne Vouga</dc:creator>
  <cp:lastModifiedBy>Rahul Narain</cp:lastModifiedBy>
  <cp:revision>4</cp:revision>
  <dcterms:modified xsi:type="dcterms:W3CDTF">2021-08-16T16:01:25Z</dcterms:modified>
</cp:coreProperties>
</file>